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4"/>
    <p:restoredTop sz="94514"/>
  </p:normalViewPr>
  <p:slideViewPr>
    <p:cSldViewPr snapToGrid="0" snapToObjects="1">
      <p:cViewPr varScale="1">
        <p:scale>
          <a:sx n="104" d="100"/>
          <a:sy n="104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6A36B-1A12-431A-889B-8B2F7D1A388F}" type="doc">
      <dgm:prSet loTypeId="urn:microsoft.com/office/officeart/2008/layout/LinedList" loCatId="Inbo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7A2CEF1-223F-4633-98F3-2AA91CBA5635}">
      <dgm:prSet/>
      <dgm:spPr/>
      <dgm:t>
        <a:bodyPr/>
        <a:lstStyle/>
        <a:p>
          <a:r>
            <a:rPr lang="en-US" dirty="0"/>
            <a:t>Higher Demand than </a:t>
          </a:r>
          <a:r>
            <a:rPr lang="en-US" dirty="0" smtClean="0"/>
            <a:t>Supply </a:t>
          </a:r>
          <a:r>
            <a:rPr lang="en-US" dirty="0"/>
            <a:t>of Data Scientists</a:t>
          </a:r>
        </a:p>
      </dgm:t>
    </dgm:pt>
    <dgm:pt modelId="{75B9FE7B-8998-48F8-A081-2AC33C7EC7D1}" type="parTrans" cxnId="{2234630B-8940-4A9C-B304-C48629B4C28E}">
      <dgm:prSet/>
      <dgm:spPr/>
      <dgm:t>
        <a:bodyPr/>
        <a:lstStyle/>
        <a:p>
          <a:endParaRPr lang="en-US"/>
        </a:p>
      </dgm:t>
    </dgm:pt>
    <dgm:pt modelId="{1E8100C8-0C28-4844-9AE9-A07195339601}" type="sibTrans" cxnId="{2234630B-8940-4A9C-B304-C48629B4C28E}">
      <dgm:prSet/>
      <dgm:spPr/>
      <dgm:t>
        <a:bodyPr/>
        <a:lstStyle/>
        <a:p>
          <a:endParaRPr lang="en-US"/>
        </a:p>
      </dgm:t>
    </dgm:pt>
    <dgm:pt modelId="{10C7A677-2447-4CB7-BFCE-772894B31117}">
      <dgm:prSet/>
      <dgm:spPr/>
      <dgm:t>
        <a:bodyPr/>
        <a:lstStyle/>
        <a:p>
          <a:r>
            <a:rPr lang="en-US"/>
            <a:t>High barrier to Entry </a:t>
          </a:r>
        </a:p>
      </dgm:t>
    </dgm:pt>
    <dgm:pt modelId="{0A7CC2F4-3118-4DB3-84F9-3DA7C6B34554}" type="parTrans" cxnId="{6A9B5BDA-1193-4DAE-B6F8-56DA3CDEBC4A}">
      <dgm:prSet/>
      <dgm:spPr/>
      <dgm:t>
        <a:bodyPr/>
        <a:lstStyle/>
        <a:p>
          <a:endParaRPr lang="en-US"/>
        </a:p>
      </dgm:t>
    </dgm:pt>
    <dgm:pt modelId="{2535193C-755A-4572-BA71-C8D39762794E}" type="sibTrans" cxnId="{6A9B5BDA-1193-4DAE-B6F8-56DA3CDEBC4A}">
      <dgm:prSet/>
      <dgm:spPr/>
      <dgm:t>
        <a:bodyPr/>
        <a:lstStyle/>
        <a:p>
          <a:endParaRPr lang="en-US"/>
        </a:p>
      </dgm:t>
    </dgm:pt>
    <dgm:pt modelId="{C4800354-8A03-4CD5-A622-EA6E60E1E859}">
      <dgm:prSet/>
      <dgm:spPr/>
      <dgm:t>
        <a:bodyPr/>
        <a:lstStyle/>
        <a:p>
          <a:r>
            <a:rPr lang="en-US" dirty="0" smtClean="0"/>
            <a:t>A</a:t>
          </a:r>
          <a:r>
            <a:rPr lang="en-US" baseline="0" dirty="0" smtClean="0"/>
            <a:t> lot of the work is repetitive and time consuming</a:t>
          </a:r>
          <a:endParaRPr lang="en-US" dirty="0"/>
        </a:p>
      </dgm:t>
    </dgm:pt>
    <dgm:pt modelId="{B31F165D-49DB-48CF-A9B1-F4F901F7557A}" type="parTrans" cxnId="{65AA09C0-DEDF-40A4-8904-7B1BCC604823}">
      <dgm:prSet/>
      <dgm:spPr/>
      <dgm:t>
        <a:bodyPr/>
        <a:lstStyle/>
        <a:p>
          <a:endParaRPr lang="en-US"/>
        </a:p>
      </dgm:t>
    </dgm:pt>
    <dgm:pt modelId="{42F9A180-4235-4BA4-B422-002403927D64}" type="sibTrans" cxnId="{65AA09C0-DEDF-40A4-8904-7B1BCC604823}">
      <dgm:prSet/>
      <dgm:spPr/>
      <dgm:t>
        <a:bodyPr/>
        <a:lstStyle/>
        <a:p>
          <a:endParaRPr lang="en-US"/>
        </a:p>
      </dgm:t>
    </dgm:pt>
    <dgm:pt modelId="{AE59D15A-EB64-4177-8A62-A87EBC7535C8}">
      <dgm:prSet/>
      <dgm:spPr/>
      <dgm:t>
        <a:bodyPr/>
        <a:lstStyle/>
        <a:p>
          <a:r>
            <a:rPr lang="en-US"/>
            <a:t>Difficult to keep up with fast paced developments.</a:t>
          </a:r>
        </a:p>
      </dgm:t>
    </dgm:pt>
    <dgm:pt modelId="{179A7407-0654-44D3-A0BA-6094B8AF2DAF}" type="parTrans" cxnId="{6010D069-778E-4A70-BA19-E440FE0B21F9}">
      <dgm:prSet/>
      <dgm:spPr/>
      <dgm:t>
        <a:bodyPr/>
        <a:lstStyle/>
        <a:p>
          <a:endParaRPr lang="en-US"/>
        </a:p>
      </dgm:t>
    </dgm:pt>
    <dgm:pt modelId="{FDA4EF57-223B-47FE-A918-2AF224D9CA54}" type="sibTrans" cxnId="{6010D069-778E-4A70-BA19-E440FE0B21F9}">
      <dgm:prSet/>
      <dgm:spPr/>
      <dgm:t>
        <a:bodyPr/>
        <a:lstStyle/>
        <a:p>
          <a:endParaRPr lang="en-US"/>
        </a:p>
      </dgm:t>
    </dgm:pt>
    <dgm:pt modelId="{735A48B7-9E0B-4366-B1BE-93A762D3F287}">
      <dgm:prSet/>
      <dgm:spPr/>
      <dgm:t>
        <a:bodyPr/>
        <a:lstStyle/>
        <a:p>
          <a:r>
            <a:rPr lang="en-US"/>
            <a:t>Automatic Machine Learning helps both novices and experienced Data Scientists</a:t>
          </a:r>
        </a:p>
      </dgm:t>
    </dgm:pt>
    <dgm:pt modelId="{D9C79575-12E1-437F-8D12-1E9045ACC1E0}" type="parTrans" cxnId="{1F54F79A-F951-477F-B6ED-DD7F1B9EBB30}">
      <dgm:prSet/>
      <dgm:spPr/>
      <dgm:t>
        <a:bodyPr/>
        <a:lstStyle/>
        <a:p>
          <a:endParaRPr lang="en-US"/>
        </a:p>
      </dgm:t>
    </dgm:pt>
    <dgm:pt modelId="{8E2B4036-DE3A-4C60-8CCA-BE99440E2055}" type="sibTrans" cxnId="{1F54F79A-F951-477F-B6ED-DD7F1B9EBB30}">
      <dgm:prSet/>
      <dgm:spPr/>
      <dgm:t>
        <a:bodyPr/>
        <a:lstStyle/>
        <a:p>
          <a:endParaRPr lang="en-US"/>
        </a:p>
      </dgm:t>
    </dgm:pt>
    <dgm:pt modelId="{362ECE52-6B34-B84D-84A3-939D1B00D4EF}" type="pres">
      <dgm:prSet presAssocID="{E036A36B-1A12-431A-889B-8B2F7D1A388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3216985-6428-F642-9DEA-2852CC4E55D4}" type="pres">
      <dgm:prSet presAssocID="{07A2CEF1-223F-4633-98F3-2AA91CBA5635}" presName="thickLine" presStyleLbl="alignNode1" presStyleIdx="0" presStyleCnt="5"/>
      <dgm:spPr/>
    </dgm:pt>
    <dgm:pt modelId="{28618BD8-2653-9C4C-9CED-2885A1BD2542}" type="pres">
      <dgm:prSet presAssocID="{07A2CEF1-223F-4633-98F3-2AA91CBA5635}" presName="horz1" presStyleCnt="0"/>
      <dgm:spPr/>
    </dgm:pt>
    <dgm:pt modelId="{FCF881A4-B947-5942-BE3D-A9C9FF3C7673}" type="pres">
      <dgm:prSet presAssocID="{07A2CEF1-223F-4633-98F3-2AA91CBA5635}" presName="tx1" presStyleLbl="revTx" presStyleIdx="0" presStyleCnt="5"/>
      <dgm:spPr/>
      <dgm:t>
        <a:bodyPr/>
        <a:lstStyle/>
        <a:p>
          <a:endParaRPr lang="en-US"/>
        </a:p>
      </dgm:t>
    </dgm:pt>
    <dgm:pt modelId="{689B3E45-D525-DC45-A17B-98879B21E0A3}" type="pres">
      <dgm:prSet presAssocID="{07A2CEF1-223F-4633-98F3-2AA91CBA5635}" presName="vert1" presStyleCnt="0"/>
      <dgm:spPr/>
    </dgm:pt>
    <dgm:pt modelId="{0FEF9AED-F17C-FC46-9E55-BB191B2B60F4}" type="pres">
      <dgm:prSet presAssocID="{10C7A677-2447-4CB7-BFCE-772894B31117}" presName="thickLine" presStyleLbl="alignNode1" presStyleIdx="1" presStyleCnt="5"/>
      <dgm:spPr/>
    </dgm:pt>
    <dgm:pt modelId="{45B8B2C0-BDB0-F140-9A50-36F639CD3E60}" type="pres">
      <dgm:prSet presAssocID="{10C7A677-2447-4CB7-BFCE-772894B31117}" presName="horz1" presStyleCnt="0"/>
      <dgm:spPr/>
    </dgm:pt>
    <dgm:pt modelId="{BD924C1D-5B5A-D34B-99F2-9CE51D295491}" type="pres">
      <dgm:prSet presAssocID="{10C7A677-2447-4CB7-BFCE-772894B31117}" presName="tx1" presStyleLbl="revTx" presStyleIdx="1" presStyleCnt="5"/>
      <dgm:spPr/>
      <dgm:t>
        <a:bodyPr/>
        <a:lstStyle/>
        <a:p>
          <a:endParaRPr lang="en-US"/>
        </a:p>
      </dgm:t>
    </dgm:pt>
    <dgm:pt modelId="{EFC586C7-F27F-C54D-B21A-B2B6313CBBB4}" type="pres">
      <dgm:prSet presAssocID="{10C7A677-2447-4CB7-BFCE-772894B31117}" presName="vert1" presStyleCnt="0"/>
      <dgm:spPr/>
    </dgm:pt>
    <dgm:pt modelId="{8B2510E1-A427-9B4B-936C-19833A50F68C}" type="pres">
      <dgm:prSet presAssocID="{C4800354-8A03-4CD5-A622-EA6E60E1E859}" presName="thickLine" presStyleLbl="alignNode1" presStyleIdx="2" presStyleCnt="5"/>
      <dgm:spPr/>
    </dgm:pt>
    <dgm:pt modelId="{813B89C6-8491-8044-BFAC-ABEED519F854}" type="pres">
      <dgm:prSet presAssocID="{C4800354-8A03-4CD5-A622-EA6E60E1E859}" presName="horz1" presStyleCnt="0"/>
      <dgm:spPr/>
    </dgm:pt>
    <dgm:pt modelId="{584089F7-81ED-4240-A2B4-18ABBC7BFB85}" type="pres">
      <dgm:prSet presAssocID="{C4800354-8A03-4CD5-A622-EA6E60E1E859}" presName="tx1" presStyleLbl="revTx" presStyleIdx="2" presStyleCnt="5"/>
      <dgm:spPr/>
      <dgm:t>
        <a:bodyPr/>
        <a:lstStyle/>
        <a:p>
          <a:endParaRPr lang="en-US"/>
        </a:p>
      </dgm:t>
    </dgm:pt>
    <dgm:pt modelId="{773C4A12-F155-4F47-9B6E-22575080857E}" type="pres">
      <dgm:prSet presAssocID="{C4800354-8A03-4CD5-A622-EA6E60E1E859}" presName="vert1" presStyleCnt="0"/>
      <dgm:spPr/>
    </dgm:pt>
    <dgm:pt modelId="{322CE3E8-4E84-E148-B593-438118F3249C}" type="pres">
      <dgm:prSet presAssocID="{AE59D15A-EB64-4177-8A62-A87EBC7535C8}" presName="thickLine" presStyleLbl="alignNode1" presStyleIdx="3" presStyleCnt="5"/>
      <dgm:spPr/>
    </dgm:pt>
    <dgm:pt modelId="{10F4DFAF-E1ED-354C-B782-30649250E43C}" type="pres">
      <dgm:prSet presAssocID="{AE59D15A-EB64-4177-8A62-A87EBC7535C8}" presName="horz1" presStyleCnt="0"/>
      <dgm:spPr/>
    </dgm:pt>
    <dgm:pt modelId="{5B538A67-BA6D-8147-9F39-8C0F1A33D889}" type="pres">
      <dgm:prSet presAssocID="{AE59D15A-EB64-4177-8A62-A87EBC7535C8}" presName="tx1" presStyleLbl="revTx" presStyleIdx="3" presStyleCnt="5"/>
      <dgm:spPr/>
      <dgm:t>
        <a:bodyPr/>
        <a:lstStyle/>
        <a:p>
          <a:endParaRPr lang="en-US"/>
        </a:p>
      </dgm:t>
    </dgm:pt>
    <dgm:pt modelId="{67F75699-38D7-B345-9C02-50BFD7DBB809}" type="pres">
      <dgm:prSet presAssocID="{AE59D15A-EB64-4177-8A62-A87EBC7535C8}" presName="vert1" presStyleCnt="0"/>
      <dgm:spPr/>
    </dgm:pt>
    <dgm:pt modelId="{D7289BD0-A51F-9A46-A427-612873713C4B}" type="pres">
      <dgm:prSet presAssocID="{735A48B7-9E0B-4366-B1BE-93A762D3F287}" presName="thickLine" presStyleLbl="alignNode1" presStyleIdx="4" presStyleCnt="5"/>
      <dgm:spPr/>
    </dgm:pt>
    <dgm:pt modelId="{5E797372-1E35-3E4D-A526-94F31547038B}" type="pres">
      <dgm:prSet presAssocID="{735A48B7-9E0B-4366-B1BE-93A762D3F287}" presName="horz1" presStyleCnt="0"/>
      <dgm:spPr/>
    </dgm:pt>
    <dgm:pt modelId="{405E6E70-F70E-3945-9A16-DE080CF2E72F}" type="pres">
      <dgm:prSet presAssocID="{735A48B7-9E0B-4366-B1BE-93A762D3F287}" presName="tx1" presStyleLbl="revTx" presStyleIdx="4" presStyleCnt="5"/>
      <dgm:spPr/>
      <dgm:t>
        <a:bodyPr/>
        <a:lstStyle/>
        <a:p>
          <a:endParaRPr lang="en-US"/>
        </a:p>
      </dgm:t>
    </dgm:pt>
    <dgm:pt modelId="{D7AE4661-6D15-F344-9591-5DA2E1B2BD77}" type="pres">
      <dgm:prSet presAssocID="{735A48B7-9E0B-4366-B1BE-93A762D3F287}" presName="vert1" presStyleCnt="0"/>
      <dgm:spPr/>
    </dgm:pt>
  </dgm:ptLst>
  <dgm:cxnLst>
    <dgm:cxn modelId="{95EAE13B-E2B3-3C48-890B-7EEB1FAEC4B6}" type="presOf" srcId="{E036A36B-1A12-431A-889B-8B2F7D1A388F}" destId="{362ECE52-6B34-B84D-84A3-939D1B00D4EF}" srcOrd="0" destOrd="0" presId="urn:microsoft.com/office/officeart/2008/layout/LinedList"/>
    <dgm:cxn modelId="{F4E34FFC-A007-9043-8D2D-4678795EB659}" type="presOf" srcId="{07A2CEF1-223F-4633-98F3-2AA91CBA5635}" destId="{FCF881A4-B947-5942-BE3D-A9C9FF3C7673}" srcOrd="0" destOrd="0" presId="urn:microsoft.com/office/officeart/2008/layout/LinedList"/>
    <dgm:cxn modelId="{2234630B-8940-4A9C-B304-C48629B4C28E}" srcId="{E036A36B-1A12-431A-889B-8B2F7D1A388F}" destId="{07A2CEF1-223F-4633-98F3-2AA91CBA5635}" srcOrd="0" destOrd="0" parTransId="{75B9FE7B-8998-48F8-A081-2AC33C7EC7D1}" sibTransId="{1E8100C8-0C28-4844-9AE9-A07195339601}"/>
    <dgm:cxn modelId="{42813003-A9DE-004C-BC8F-C4C0319B5102}" type="presOf" srcId="{735A48B7-9E0B-4366-B1BE-93A762D3F287}" destId="{405E6E70-F70E-3945-9A16-DE080CF2E72F}" srcOrd="0" destOrd="0" presId="urn:microsoft.com/office/officeart/2008/layout/LinedList"/>
    <dgm:cxn modelId="{F1490FE8-6541-DF4F-8C72-796939A42665}" type="presOf" srcId="{10C7A677-2447-4CB7-BFCE-772894B31117}" destId="{BD924C1D-5B5A-D34B-99F2-9CE51D295491}" srcOrd="0" destOrd="0" presId="urn:microsoft.com/office/officeart/2008/layout/LinedList"/>
    <dgm:cxn modelId="{6A9B5BDA-1193-4DAE-B6F8-56DA3CDEBC4A}" srcId="{E036A36B-1A12-431A-889B-8B2F7D1A388F}" destId="{10C7A677-2447-4CB7-BFCE-772894B31117}" srcOrd="1" destOrd="0" parTransId="{0A7CC2F4-3118-4DB3-84F9-3DA7C6B34554}" sibTransId="{2535193C-755A-4572-BA71-C8D39762794E}"/>
    <dgm:cxn modelId="{29F5A328-44D2-9E40-86BF-4C740187A7A4}" type="presOf" srcId="{C4800354-8A03-4CD5-A622-EA6E60E1E859}" destId="{584089F7-81ED-4240-A2B4-18ABBC7BFB85}" srcOrd="0" destOrd="0" presId="urn:microsoft.com/office/officeart/2008/layout/LinedList"/>
    <dgm:cxn modelId="{6010D069-778E-4A70-BA19-E440FE0B21F9}" srcId="{E036A36B-1A12-431A-889B-8B2F7D1A388F}" destId="{AE59D15A-EB64-4177-8A62-A87EBC7535C8}" srcOrd="3" destOrd="0" parTransId="{179A7407-0654-44D3-A0BA-6094B8AF2DAF}" sibTransId="{FDA4EF57-223B-47FE-A918-2AF224D9CA54}"/>
    <dgm:cxn modelId="{65AA09C0-DEDF-40A4-8904-7B1BCC604823}" srcId="{E036A36B-1A12-431A-889B-8B2F7D1A388F}" destId="{C4800354-8A03-4CD5-A622-EA6E60E1E859}" srcOrd="2" destOrd="0" parTransId="{B31F165D-49DB-48CF-A9B1-F4F901F7557A}" sibTransId="{42F9A180-4235-4BA4-B422-002403927D64}"/>
    <dgm:cxn modelId="{C8C91AD5-243A-5244-BB9D-8AE4F8C2E09F}" type="presOf" srcId="{AE59D15A-EB64-4177-8A62-A87EBC7535C8}" destId="{5B538A67-BA6D-8147-9F39-8C0F1A33D889}" srcOrd="0" destOrd="0" presId="urn:microsoft.com/office/officeart/2008/layout/LinedList"/>
    <dgm:cxn modelId="{1F54F79A-F951-477F-B6ED-DD7F1B9EBB30}" srcId="{E036A36B-1A12-431A-889B-8B2F7D1A388F}" destId="{735A48B7-9E0B-4366-B1BE-93A762D3F287}" srcOrd="4" destOrd="0" parTransId="{D9C79575-12E1-437F-8D12-1E9045ACC1E0}" sibTransId="{8E2B4036-DE3A-4C60-8CCA-BE99440E2055}"/>
    <dgm:cxn modelId="{31F26714-B558-8740-9BB2-DDD4361F36AE}" type="presParOf" srcId="{362ECE52-6B34-B84D-84A3-939D1B00D4EF}" destId="{F3216985-6428-F642-9DEA-2852CC4E55D4}" srcOrd="0" destOrd="0" presId="urn:microsoft.com/office/officeart/2008/layout/LinedList"/>
    <dgm:cxn modelId="{222FBAD7-01B4-3643-8FDE-3BC1B910BFF0}" type="presParOf" srcId="{362ECE52-6B34-B84D-84A3-939D1B00D4EF}" destId="{28618BD8-2653-9C4C-9CED-2885A1BD2542}" srcOrd="1" destOrd="0" presId="urn:microsoft.com/office/officeart/2008/layout/LinedList"/>
    <dgm:cxn modelId="{9401BF1E-8C63-E14B-89C4-700679004077}" type="presParOf" srcId="{28618BD8-2653-9C4C-9CED-2885A1BD2542}" destId="{FCF881A4-B947-5942-BE3D-A9C9FF3C7673}" srcOrd="0" destOrd="0" presId="urn:microsoft.com/office/officeart/2008/layout/LinedList"/>
    <dgm:cxn modelId="{C036DD1B-C4AA-7C47-BF11-B669C285F686}" type="presParOf" srcId="{28618BD8-2653-9C4C-9CED-2885A1BD2542}" destId="{689B3E45-D525-DC45-A17B-98879B21E0A3}" srcOrd="1" destOrd="0" presId="urn:microsoft.com/office/officeart/2008/layout/LinedList"/>
    <dgm:cxn modelId="{9A3354E6-C96D-E64A-BB71-64B92730FFF7}" type="presParOf" srcId="{362ECE52-6B34-B84D-84A3-939D1B00D4EF}" destId="{0FEF9AED-F17C-FC46-9E55-BB191B2B60F4}" srcOrd="2" destOrd="0" presId="urn:microsoft.com/office/officeart/2008/layout/LinedList"/>
    <dgm:cxn modelId="{8F26D55D-BBCF-ED4C-9EBD-356D32FB6253}" type="presParOf" srcId="{362ECE52-6B34-B84D-84A3-939D1B00D4EF}" destId="{45B8B2C0-BDB0-F140-9A50-36F639CD3E60}" srcOrd="3" destOrd="0" presId="urn:microsoft.com/office/officeart/2008/layout/LinedList"/>
    <dgm:cxn modelId="{01703D8A-CCF8-7940-94B7-F1E2EB26D78C}" type="presParOf" srcId="{45B8B2C0-BDB0-F140-9A50-36F639CD3E60}" destId="{BD924C1D-5B5A-D34B-99F2-9CE51D295491}" srcOrd="0" destOrd="0" presId="urn:microsoft.com/office/officeart/2008/layout/LinedList"/>
    <dgm:cxn modelId="{8AF86DA2-F9A4-0D42-BB63-F5A9F1243C72}" type="presParOf" srcId="{45B8B2C0-BDB0-F140-9A50-36F639CD3E60}" destId="{EFC586C7-F27F-C54D-B21A-B2B6313CBBB4}" srcOrd="1" destOrd="0" presId="urn:microsoft.com/office/officeart/2008/layout/LinedList"/>
    <dgm:cxn modelId="{71564189-D84D-9D4C-8B7E-485FFDA81A8A}" type="presParOf" srcId="{362ECE52-6B34-B84D-84A3-939D1B00D4EF}" destId="{8B2510E1-A427-9B4B-936C-19833A50F68C}" srcOrd="4" destOrd="0" presId="urn:microsoft.com/office/officeart/2008/layout/LinedList"/>
    <dgm:cxn modelId="{FF57DF56-C655-7B47-83C9-956B636BA973}" type="presParOf" srcId="{362ECE52-6B34-B84D-84A3-939D1B00D4EF}" destId="{813B89C6-8491-8044-BFAC-ABEED519F854}" srcOrd="5" destOrd="0" presId="urn:microsoft.com/office/officeart/2008/layout/LinedList"/>
    <dgm:cxn modelId="{F203A565-4628-0C4D-B192-BCA5391DCFED}" type="presParOf" srcId="{813B89C6-8491-8044-BFAC-ABEED519F854}" destId="{584089F7-81ED-4240-A2B4-18ABBC7BFB85}" srcOrd="0" destOrd="0" presId="urn:microsoft.com/office/officeart/2008/layout/LinedList"/>
    <dgm:cxn modelId="{48B76ADA-BA6B-EC4F-B351-844EB79F3017}" type="presParOf" srcId="{813B89C6-8491-8044-BFAC-ABEED519F854}" destId="{773C4A12-F155-4F47-9B6E-22575080857E}" srcOrd="1" destOrd="0" presId="urn:microsoft.com/office/officeart/2008/layout/LinedList"/>
    <dgm:cxn modelId="{256FA0D8-B057-F940-BD9A-BCD4CB03131C}" type="presParOf" srcId="{362ECE52-6B34-B84D-84A3-939D1B00D4EF}" destId="{322CE3E8-4E84-E148-B593-438118F3249C}" srcOrd="6" destOrd="0" presId="urn:microsoft.com/office/officeart/2008/layout/LinedList"/>
    <dgm:cxn modelId="{6E93B448-DA31-EE4E-9570-CBD202B2C00C}" type="presParOf" srcId="{362ECE52-6B34-B84D-84A3-939D1B00D4EF}" destId="{10F4DFAF-E1ED-354C-B782-30649250E43C}" srcOrd="7" destOrd="0" presId="urn:microsoft.com/office/officeart/2008/layout/LinedList"/>
    <dgm:cxn modelId="{F88E238C-0217-9246-BEAB-48D159E37472}" type="presParOf" srcId="{10F4DFAF-E1ED-354C-B782-30649250E43C}" destId="{5B538A67-BA6D-8147-9F39-8C0F1A33D889}" srcOrd="0" destOrd="0" presId="urn:microsoft.com/office/officeart/2008/layout/LinedList"/>
    <dgm:cxn modelId="{43267549-92C1-2D4F-82B0-FB08668B4217}" type="presParOf" srcId="{10F4DFAF-E1ED-354C-B782-30649250E43C}" destId="{67F75699-38D7-B345-9C02-50BFD7DBB809}" srcOrd="1" destOrd="0" presId="urn:microsoft.com/office/officeart/2008/layout/LinedList"/>
    <dgm:cxn modelId="{630E6459-91B3-224C-A9ED-E3B4019C24DC}" type="presParOf" srcId="{362ECE52-6B34-B84D-84A3-939D1B00D4EF}" destId="{D7289BD0-A51F-9A46-A427-612873713C4B}" srcOrd="8" destOrd="0" presId="urn:microsoft.com/office/officeart/2008/layout/LinedList"/>
    <dgm:cxn modelId="{B4511DAE-9F7B-8544-A9E5-A4ABC9A2DE11}" type="presParOf" srcId="{362ECE52-6B34-B84D-84A3-939D1B00D4EF}" destId="{5E797372-1E35-3E4D-A526-94F31547038B}" srcOrd="9" destOrd="0" presId="urn:microsoft.com/office/officeart/2008/layout/LinedList"/>
    <dgm:cxn modelId="{8352DD12-011D-1A4A-A643-54D08C976412}" type="presParOf" srcId="{5E797372-1E35-3E4D-A526-94F31547038B}" destId="{405E6E70-F70E-3945-9A16-DE080CF2E72F}" srcOrd="0" destOrd="0" presId="urn:microsoft.com/office/officeart/2008/layout/LinedList"/>
    <dgm:cxn modelId="{A839F2D8-4583-A049-8323-36B5BFCAD0B7}" type="presParOf" srcId="{5E797372-1E35-3E4D-A526-94F31547038B}" destId="{D7AE4661-6D15-F344-9591-5DA2E1B2BD7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876D3A-A2EB-4AA5-9FB4-8F08341280F3}" type="doc">
      <dgm:prSet loTypeId="urn:microsoft.com/office/officeart/2005/8/layout/list1" loCatId="Inbo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387C8A9-A5A0-41B3-9004-4CC3B4A2406A}">
      <dgm:prSet/>
      <dgm:spPr/>
      <dgm:t>
        <a:bodyPr/>
        <a:lstStyle/>
        <a:p>
          <a:r>
            <a:rPr lang="en-US"/>
            <a:t>The end goal is to automate the entire ML workflow</a:t>
          </a:r>
        </a:p>
      </dgm:t>
    </dgm:pt>
    <dgm:pt modelId="{5EFF6677-ADA4-437C-B4DF-F7EABEBEE351}" type="parTrans" cxnId="{F54FF7F2-A1EF-4D10-BFCC-F66463999FB7}">
      <dgm:prSet/>
      <dgm:spPr/>
      <dgm:t>
        <a:bodyPr/>
        <a:lstStyle/>
        <a:p>
          <a:endParaRPr lang="en-US"/>
        </a:p>
      </dgm:t>
    </dgm:pt>
    <dgm:pt modelId="{0A463734-6F9F-45EA-9EC3-06F65C7DD288}" type="sibTrans" cxnId="{F54FF7F2-A1EF-4D10-BFCC-F66463999FB7}">
      <dgm:prSet/>
      <dgm:spPr/>
      <dgm:t>
        <a:bodyPr/>
        <a:lstStyle/>
        <a:p>
          <a:endParaRPr lang="en-US"/>
        </a:p>
      </dgm:t>
    </dgm:pt>
    <dgm:pt modelId="{09456B61-7094-4410-A8E5-EF48568BFE31}">
      <dgm:prSet/>
      <dgm:spPr/>
      <dgm:t>
        <a:bodyPr/>
        <a:lstStyle/>
        <a:p>
          <a:r>
            <a:rPr lang="en-US" dirty="0" smtClean="0"/>
            <a:t>Less Advanced </a:t>
          </a:r>
          <a:r>
            <a:rPr lang="en-US" dirty="0"/>
            <a:t>implementations usually concentrate on-</a:t>
          </a:r>
        </a:p>
      </dgm:t>
    </dgm:pt>
    <dgm:pt modelId="{A3EE2853-6E11-4DC2-8186-3CCA953DCCA2}" type="parTrans" cxnId="{52EB3D0A-7DD6-42E1-B701-34FE908DE577}">
      <dgm:prSet/>
      <dgm:spPr/>
      <dgm:t>
        <a:bodyPr/>
        <a:lstStyle/>
        <a:p>
          <a:endParaRPr lang="en-US"/>
        </a:p>
      </dgm:t>
    </dgm:pt>
    <dgm:pt modelId="{E5EA2E80-47E1-45DE-AE62-CCF4559C52A3}" type="sibTrans" cxnId="{52EB3D0A-7DD6-42E1-B701-34FE908DE577}">
      <dgm:prSet/>
      <dgm:spPr/>
      <dgm:t>
        <a:bodyPr/>
        <a:lstStyle/>
        <a:p>
          <a:endParaRPr lang="en-US"/>
        </a:p>
      </dgm:t>
    </dgm:pt>
    <dgm:pt modelId="{68FCB079-BDDC-4CD4-827A-AEDB00EB4C37}">
      <dgm:prSet/>
      <dgm:spPr/>
      <dgm:t>
        <a:bodyPr/>
        <a:lstStyle/>
        <a:p>
          <a:r>
            <a:rPr lang="en-US"/>
            <a:t>Automatic handling of missing values</a:t>
          </a:r>
        </a:p>
      </dgm:t>
    </dgm:pt>
    <dgm:pt modelId="{7F0D956B-2CAC-4C5C-8961-85B7081B4430}" type="parTrans" cxnId="{9221E564-F1D0-464D-8EFB-8F1EFAB7B742}">
      <dgm:prSet/>
      <dgm:spPr/>
      <dgm:t>
        <a:bodyPr/>
        <a:lstStyle/>
        <a:p>
          <a:endParaRPr lang="en-US"/>
        </a:p>
      </dgm:t>
    </dgm:pt>
    <dgm:pt modelId="{E3407186-EC4E-444A-9C6F-5C73E98A955B}" type="sibTrans" cxnId="{9221E564-F1D0-464D-8EFB-8F1EFAB7B742}">
      <dgm:prSet/>
      <dgm:spPr/>
      <dgm:t>
        <a:bodyPr/>
        <a:lstStyle/>
        <a:p>
          <a:endParaRPr lang="en-US"/>
        </a:p>
      </dgm:t>
    </dgm:pt>
    <dgm:pt modelId="{DC86624F-B973-469A-9B20-9D27B654F1A9}">
      <dgm:prSet/>
      <dgm:spPr/>
      <dgm:t>
        <a:bodyPr/>
        <a:lstStyle/>
        <a:p>
          <a:r>
            <a:rPr lang="en-US"/>
            <a:t>Automatic model/metric selection (non-dataset dependent)</a:t>
          </a:r>
        </a:p>
      </dgm:t>
    </dgm:pt>
    <dgm:pt modelId="{A3A0287A-844C-47E8-AF7B-642A6BDCBDC5}" type="parTrans" cxnId="{D90FCD6D-8402-476D-A663-E67F6F9DD355}">
      <dgm:prSet/>
      <dgm:spPr/>
      <dgm:t>
        <a:bodyPr/>
        <a:lstStyle/>
        <a:p>
          <a:endParaRPr lang="en-US"/>
        </a:p>
      </dgm:t>
    </dgm:pt>
    <dgm:pt modelId="{1FBA04FD-2C00-4DDE-A764-366F94D2F871}" type="sibTrans" cxnId="{D90FCD6D-8402-476D-A663-E67F6F9DD355}">
      <dgm:prSet/>
      <dgm:spPr/>
      <dgm:t>
        <a:bodyPr/>
        <a:lstStyle/>
        <a:p>
          <a:endParaRPr lang="en-US"/>
        </a:p>
      </dgm:t>
    </dgm:pt>
    <dgm:pt modelId="{1C0E2F26-15B2-41F7-A467-28AB496C6CC8}">
      <dgm:prSet/>
      <dgm:spPr/>
      <dgm:t>
        <a:bodyPr/>
        <a:lstStyle/>
        <a:p>
          <a:r>
            <a:rPr lang="en-US"/>
            <a:t>Automatic hyperparameter tuning</a:t>
          </a:r>
        </a:p>
      </dgm:t>
    </dgm:pt>
    <dgm:pt modelId="{2C230196-4988-4E93-90B6-393E475BF3B8}" type="parTrans" cxnId="{345CAB7C-6E21-4B0B-ABD5-ADF4579AB24F}">
      <dgm:prSet/>
      <dgm:spPr/>
      <dgm:t>
        <a:bodyPr/>
        <a:lstStyle/>
        <a:p>
          <a:endParaRPr lang="en-US"/>
        </a:p>
      </dgm:t>
    </dgm:pt>
    <dgm:pt modelId="{99EEB558-2164-40D4-9563-E362A8B9475C}" type="sibTrans" cxnId="{345CAB7C-6E21-4B0B-ABD5-ADF4579AB24F}">
      <dgm:prSet/>
      <dgm:spPr/>
      <dgm:t>
        <a:bodyPr/>
        <a:lstStyle/>
        <a:p>
          <a:endParaRPr lang="en-US"/>
        </a:p>
      </dgm:t>
    </dgm:pt>
    <dgm:pt modelId="{74B1B36A-600B-4CFF-AFBD-65526B42C7C9}">
      <dgm:prSet/>
      <dgm:spPr/>
      <dgm:t>
        <a:bodyPr/>
        <a:lstStyle/>
        <a:p>
          <a:r>
            <a:rPr lang="en-US"/>
            <a:t>Automatic Ensembling</a:t>
          </a:r>
        </a:p>
      </dgm:t>
    </dgm:pt>
    <dgm:pt modelId="{1D5CE861-7452-4B0B-97A3-A91BA90AED5B}" type="parTrans" cxnId="{17B3D48D-5D6C-4468-AE55-63985BA46E36}">
      <dgm:prSet/>
      <dgm:spPr/>
      <dgm:t>
        <a:bodyPr/>
        <a:lstStyle/>
        <a:p>
          <a:endParaRPr lang="en-US"/>
        </a:p>
      </dgm:t>
    </dgm:pt>
    <dgm:pt modelId="{74DCBC54-6AC8-41C3-B7E9-4CAB44AD24E1}" type="sibTrans" cxnId="{17B3D48D-5D6C-4468-AE55-63985BA46E36}">
      <dgm:prSet/>
      <dgm:spPr/>
      <dgm:t>
        <a:bodyPr/>
        <a:lstStyle/>
        <a:p>
          <a:endParaRPr lang="en-US"/>
        </a:p>
      </dgm:t>
    </dgm:pt>
    <dgm:pt modelId="{670A7FC9-6A24-46F8-8749-BD404FFE85E2}">
      <dgm:prSet/>
      <dgm:spPr/>
      <dgm:t>
        <a:bodyPr/>
        <a:lstStyle/>
        <a:p>
          <a:r>
            <a:rPr lang="en-US"/>
            <a:t>More advanced implementations working on-</a:t>
          </a:r>
        </a:p>
      </dgm:t>
    </dgm:pt>
    <dgm:pt modelId="{879A8A07-3390-47C3-9885-9DF02CE71286}" type="parTrans" cxnId="{A1F96498-CDB7-4299-B0AD-2D09FB794C08}">
      <dgm:prSet/>
      <dgm:spPr/>
      <dgm:t>
        <a:bodyPr/>
        <a:lstStyle/>
        <a:p>
          <a:endParaRPr lang="en-US"/>
        </a:p>
      </dgm:t>
    </dgm:pt>
    <dgm:pt modelId="{96C9B8E0-4149-4000-97E4-91EFB5DAD358}" type="sibTrans" cxnId="{A1F96498-CDB7-4299-B0AD-2D09FB794C08}">
      <dgm:prSet/>
      <dgm:spPr/>
      <dgm:t>
        <a:bodyPr/>
        <a:lstStyle/>
        <a:p>
          <a:endParaRPr lang="en-US"/>
        </a:p>
      </dgm:t>
    </dgm:pt>
    <dgm:pt modelId="{BCEEBBF2-0DBF-4A5D-B9A9-796185B9E72E}">
      <dgm:prSet/>
      <dgm:spPr/>
      <dgm:t>
        <a:bodyPr/>
        <a:lstStyle/>
        <a:p>
          <a:r>
            <a:rPr lang="en-US"/>
            <a:t>Dataset dependent model selection</a:t>
          </a:r>
        </a:p>
      </dgm:t>
    </dgm:pt>
    <dgm:pt modelId="{D4F0D19D-F4AA-4851-9387-D29FCF73633F}" type="parTrans" cxnId="{D008D12D-B282-4713-8960-BB32E45BA7FF}">
      <dgm:prSet/>
      <dgm:spPr/>
      <dgm:t>
        <a:bodyPr/>
        <a:lstStyle/>
        <a:p>
          <a:endParaRPr lang="en-US"/>
        </a:p>
      </dgm:t>
    </dgm:pt>
    <dgm:pt modelId="{924F295C-B092-4C5A-A671-EF40AE55D89E}" type="sibTrans" cxnId="{D008D12D-B282-4713-8960-BB32E45BA7FF}">
      <dgm:prSet/>
      <dgm:spPr/>
      <dgm:t>
        <a:bodyPr/>
        <a:lstStyle/>
        <a:p>
          <a:endParaRPr lang="en-US"/>
        </a:p>
      </dgm:t>
    </dgm:pt>
    <dgm:pt modelId="{A5D0FA00-E965-4EA9-9897-C993CB546879}">
      <dgm:prSet/>
      <dgm:spPr/>
      <dgm:t>
        <a:bodyPr/>
        <a:lstStyle/>
        <a:p>
          <a:r>
            <a:rPr lang="en-US"/>
            <a:t>Automatic feature generation and selection</a:t>
          </a:r>
        </a:p>
      </dgm:t>
    </dgm:pt>
    <dgm:pt modelId="{9B73F8CB-BBE3-45C0-B1BC-0BDB83057339}" type="parTrans" cxnId="{05CE46F7-60F2-49AD-8945-D81A6BF0B108}">
      <dgm:prSet/>
      <dgm:spPr/>
      <dgm:t>
        <a:bodyPr/>
        <a:lstStyle/>
        <a:p>
          <a:endParaRPr lang="en-US"/>
        </a:p>
      </dgm:t>
    </dgm:pt>
    <dgm:pt modelId="{F7908384-5602-4BC6-A72C-3626DD07AEB0}" type="sibTrans" cxnId="{05CE46F7-60F2-49AD-8945-D81A6BF0B108}">
      <dgm:prSet/>
      <dgm:spPr/>
      <dgm:t>
        <a:bodyPr/>
        <a:lstStyle/>
        <a:p>
          <a:endParaRPr lang="en-US"/>
        </a:p>
      </dgm:t>
    </dgm:pt>
    <dgm:pt modelId="{4072EAD3-9369-44A0-B827-D5F0AE5BA006}">
      <dgm:prSet/>
      <dgm:spPr/>
      <dgm:t>
        <a:bodyPr/>
        <a:lstStyle/>
        <a:p>
          <a:r>
            <a:rPr lang="en-US"/>
            <a:t>Automatic generation of reports / graphs based on results</a:t>
          </a:r>
        </a:p>
      </dgm:t>
    </dgm:pt>
    <dgm:pt modelId="{C5AFE325-EAC8-44BD-91FD-EDF9B9C80A55}" type="parTrans" cxnId="{72A18464-CEB5-4BF7-B6F2-BCA67682CFF1}">
      <dgm:prSet/>
      <dgm:spPr/>
      <dgm:t>
        <a:bodyPr/>
        <a:lstStyle/>
        <a:p>
          <a:endParaRPr lang="en-US"/>
        </a:p>
      </dgm:t>
    </dgm:pt>
    <dgm:pt modelId="{EF721166-CB31-40B3-97A5-10F8F7081855}" type="sibTrans" cxnId="{72A18464-CEB5-4BF7-B6F2-BCA67682CFF1}">
      <dgm:prSet/>
      <dgm:spPr/>
      <dgm:t>
        <a:bodyPr/>
        <a:lstStyle/>
        <a:p>
          <a:endParaRPr lang="en-US"/>
        </a:p>
      </dgm:t>
    </dgm:pt>
    <dgm:pt modelId="{FF9AEC5B-DA28-4368-A864-A99319F8E133}">
      <dgm:prSet/>
      <dgm:spPr/>
      <dgm:t>
        <a:bodyPr/>
        <a:lstStyle/>
        <a:p>
          <a:r>
            <a:rPr lang="en-US"/>
            <a:t>Putting Data Scientists out of business</a:t>
          </a:r>
        </a:p>
      </dgm:t>
    </dgm:pt>
    <dgm:pt modelId="{15604583-7288-4B4E-9CB7-7C6B39BC5425}" type="parTrans" cxnId="{ACF9A2D1-13C8-4103-AC3D-C44C7EEB3075}">
      <dgm:prSet/>
      <dgm:spPr/>
      <dgm:t>
        <a:bodyPr/>
        <a:lstStyle/>
        <a:p>
          <a:endParaRPr lang="en-US"/>
        </a:p>
      </dgm:t>
    </dgm:pt>
    <dgm:pt modelId="{737C3BC1-A090-4EA6-BF89-6F6FEEC09FA1}" type="sibTrans" cxnId="{ACF9A2D1-13C8-4103-AC3D-C44C7EEB3075}">
      <dgm:prSet/>
      <dgm:spPr/>
      <dgm:t>
        <a:bodyPr/>
        <a:lstStyle/>
        <a:p>
          <a:endParaRPr lang="en-US"/>
        </a:p>
      </dgm:t>
    </dgm:pt>
    <dgm:pt modelId="{44F9FA95-C595-8F44-AB1F-3B6E104CE5F4}" type="pres">
      <dgm:prSet presAssocID="{A4876D3A-A2EB-4AA5-9FB4-8F08341280F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DA7C58-2F72-B848-B0AA-97518676B377}" type="pres">
      <dgm:prSet presAssocID="{9387C8A9-A5A0-41B3-9004-4CC3B4A2406A}" presName="parentLin" presStyleCnt="0"/>
      <dgm:spPr/>
    </dgm:pt>
    <dgm:pt modelId="{CF4C3536-2851-8D42-8AB0-5A2BC2D1F0C6}" type="pres">
      <dgm:prSet presAssocID="{9387C8A9-A5A0-41B3-9004-4CC3B4A2406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F810B91-CC1A-FC40-ADDF-EF98830040FB}" type="pres">
      <dgm:prSet presAssocID="{9387C8A9-A5A0-41B3-9004-4CC3B4A2406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2CC81-5242-6A46-AD6A-04B259890324}" type="pres">
      <dgm:prSet presAssocID="{9387C8A9-A5A0-41B3-9004-4CC3B4A2406A}" presName="negativeSpace" presStyleCnt="0"/>
      <dgm:spPr/>
    </dgm:pt>
    <dgm:pt modelId="{371C0D98-1492-6642-AE39-AF2238538FC5}" type="pres">
      <dgm:prSet presAssocID="{9387C8A9-A5A0-41B3-9004-4CC3B4A2406A}" presName="childText" presStyleLbl="conFgAcc1" presStyleIdx="0" presStyleCnt="3">
        <dgm:presLayoutVars>
          <dgm:bulletEnabled val="1"/>
        </dgm:presLayoutVars>
      </dgm:prSet>
      <dgm:spPr/>
    </dgm:pt>
    <dgm:pt modelId="{9CA8991A-9920-204F-A754-1659A834E56F}" type="pres">
      <dgm:prSet presAssocID="{0A463734-6F9F-45EA-9EC3-06F65C7DD288}" presName="spaceBetweenRectangles" presStyleCnt="0"/>
      <dgm:spPr/>
    </dgm:pt>
    <dgm:pt modelId="{E497D724-A3BE-B845-B17E-46F70CF00CB6}" type="pres">
      <dgm:prSet presAssocID="{09456B61-7094-4410-A8E5-EF48568BFE31}" presName="parentLin" presStyleCnt="0"/>
      <dgm:spPr/>
    </dgm:pt>
    <dgm:pt modelId="{FC5277DC-703A-A647-B965-E549354F2F7F}" type="pres">
      <dgm:prSet presAssocID="{09456B61-7094-4410-A8E5-EF48568BFE3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1AC046A-AE11-C64B-A692-997BE129EA62}" type="pres">
      <dgm:prSet presAssocID="{09456B61-7094-4410-A8E5-EF48568BFE3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7DC6A-C7F0-3548-A8B4-A4C5EBD65F57}" type="pres">
      <dgm:prSet presAssocID="{09456B61-7094-4410-A8E5-EF48568BFE31}" presName="negativeSpace" presStyleCnt="0"/>
      <dgm:spPr/>
    </dgm:pt>
    <dgm:pt modelId="{EE3FBAB5-711F-FC44-BD2B-917B7042D2A6}" type="pres">
      <dgm:prSet presAssocID="{09456B61-7094-4410-A8E5-EF48568BFE3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EE4F-889C-0741-9DDD-7B0A1ACC4D8D}" type="pres">
      <dgm:prSet presAssocID="{E5EA2E80-47E1-45DE-AE62-CCF4559C52A3}" presName="spaceBetweenRectangles" presStyleCnt="0"/>
      <dgm:spPr/>
    </dgm:pt>
    <dgm:pt modelId="{6C0509AA-5C85-8249-BD6F-48FEB3A028F4}" type="pres">
      <dgm:prSet presAssocID="{670A7FC9-6A24-46F8-8749-BD404FFE85E2}" presName="parentLin" presStyleCnt="0"/>
      <dgm:spPr/>
    </dgm:pt>
    <dgm:pt modelId="{360E6B19-258E-1649-8691-21589B4FFC75}" type="pres">
      <dgm:prSet presAssocID="{670A7FC9-6A24-46F8-8749-BD404FFE85E2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C431846C-5D92-1540-8C9D-8F726AB644D0}" type="pres">
      <dgm:prSet presAssocID="{670A7FC9-6A24-46F8-8749-BD404FFE85E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7AAE3-60B3-4E48-82DD-D74429EAE336}" type="pres">
      <dgm:prSet presAssocID="{670A7FC9-6A24-46F8-8749-BD404FFE85E2}" presName="negativeSpace" presStyleCnt="0"/>
      <dgm:spPr/>
    </dgm:pt>
    <dgm:pt modelId="{243658EC-3E23-FA4F-AC7F-1FCF51F23284}" type="pres">
      <dgm:prSet presAssocID="{670A7FC9-6A24-46F8-8749-BD404FFE85E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EB3D0A-7DD6-42E1-B701-34FE908DE577}" srcId="{A4876D3A-A2EB-4AA5-9FB4-8F08341280F3}" destId="{09456B61-7094-4410-A8E5-EF48568BFE31}" srcOrd="1" destOrd="0" parTransId="{A3EE2853-6E11-4DC2-8186-3CCA953DCCA2}" sibTransId="{E5EA2E80-47E1-45DE-AE62-CCF4559C52A3}"/>
    <dgm:cxn modelId="{D90FCD6D-8402-476D-A663-E67F6F9DD355}" srcId="{09456B61-7094-4410-A8E5-EF48568BFE31}" destId="{DC86624F-B973-469A-9B20-9D27B654F1A9}" srcOrd="1" destOrd="0" parTransId="{A3A0287A-844C-47E8-AF7B-642A6BDCBDC5}" sibTransId="{1FBA04FD-2C00-4DDE-A764-366F94D2F871}"/>
    <dgm:cxn modelId="{FFD0527F-F01A-1D48-8302-9F098CF09838}" type="presOf" srcId="{670A7FC9-6A24-46F8-8749-BD404FFE85E2}" destId="{360E6B19-258E-1649-8691-21589B4FFC75}" srcOrd="0" destOrd="0" presId="urn:microsoft.com/office/officeart/2005/8/layout/list1"/>
    <dgm:cxn modelId="{06947B88-78AE-FF47-8A7E-1B378A6543AC}" type="presOf" srcId="{A5D0FA00-E965-4EA9-9897-C993CB546879}" destId="{243658EC-3E23-FA4F-AC7F-1FCF51F23284}" srcOrd="0" destOrd="1" presId="urn:microsoft.com/office/officeart/2005/8/layout/list1"/>
    <dgm:cxn modelId="{A1F96498-CDB7-4299-B0AD-2D09FB794C08}" srcId="{A4876D3A-A2EB-4AA5-9FB4-8F08341280F3}" destId="{670A7FC9-6A24-46F8-8749-BD404FFE85E2}" srcOrd="2" destOrd="0" parTransId="{879A8A07-3390-47C3-9885-9DF02CE71286}" sibTransId="{96C9B8E0-4149-4000-97E4-91EFB5DAD358}"/>
    <dgm:cxn modelId="{1066B454-A14C-BA49-A4BF-F521B262B208}" type="presOf" srcId="{A4876D3A-A2EB-4AA5-9FB4-8F08341280F3}" destId="{44F9FA95-C595-8F44-AB1F-3B6E104CE5F4}" srcOrd="0" destOrd="0" presId="urn:microsoft.com/office/officeart/2005/8/layout/list1"/>
    <dgm:cxn modelId="{D4246F3F-D591-D145-AD42-8C7612C8EEBB}" type="presOf" srcId="{1C0E2F26-15B2-41F7-A467-28AB496C6CC8}" destId="{EE3FBAB5-711F-FC44-BD2B-917B7042D2A6}" srcOrd="0" destOrd="2" presId="urn:microsoft.com/office/officeart/2005/8/layout/list1"/>
    <dgm:cxn modelId="{8EC98F49-8B60-D340-8597-1740FC1E60F4}" type="presOf" srcId="{DC86624F-B973-469A-9B20-9D27B654F1A9}" destId="{EE3FBAB5-711F-FC44-BD2B-917B7042D2A6}" srcOrd="0" destOrd="1" presId="urn:microsoft.com/office/officeart/2005/8/layout/list1"/>
    <dgm:cxn modelId="{44F69C66-5D80-EA44-BF30-6D43E1B0D044}" type="presOf" srcId="{09456B61-7094-4410-A8E5-EF48568BFE31}" destId="{FC5277DC-703A-A647-B965-E549354F2F7F}" srcOrd="0" destOrd="0" presId="urn:microsoft.com/office/officeart/2005/8/layout/list1"/>
    <dgm:cxn modelId="{D008D12D-B282-4713-8960-BB32E45BA7FF}" srcId="{670A7FC9-6A24-46F8-8749-BD404FFE85E2}" destId="{BCEEBBF2-0DBF-4A5D-B9A9-796185B9E72E}" srcOrd="0" destOrd="0" parTransId="{D4F0D19D-F4AA-4851-9387-D29FCF73633F}" sibTransId="{924F295C-B092-4C5A-A671-EF40AE55D89E}"/>
    <dgm:cxn modelId="{B77A346D-8796-5043-A669-463BDAA5065E}" type="presOf" srcId="{BCEEBBF2-0DBF-4A5D-B9A9-796185B9E72E}" destId="{243658EC-3E23-FA4F-AC7F-1FCF51F23284}" srcOrd="0" destOrd="0" presId="urn:microsoft.com/office/officeart/2005/8/layout/list1"/>
    <dgm:cxn modelId="{ACF9A2D1-13C8-4103-AC3D-C44C7EEB3075}" srcId="{670A7FC9-6A24-46F8-8749-BD404FFE85E2}" destId="{FF9AEC5B-DA28-4368-A864-A99319F8E133}" srcOrd="3" destOrd="0" parTransId="{15604583-7288-4B4E-9CB7-7C6B39BC5425}" sibTransId="{737C3BC1-A090-4EA6-BF89-6F6FEEC09FA1}"/>
    <dgm:cxn modelId="{02F49FC5-5A06-7447-931B-C6872CF6E588}" type="presOf" srcId="{4072EAD3-9369-44A0-B827-D5F0AE5BA006}" destId="{243658EC-3E23-FA4F-AC7F-1FCF51F23284}" srcOrd="0" destOrd="2" presId="urn:microsoft.com/office/officeart/2005/8/layout/list1"/>
    <dgm:cxn modelId="{FBB31BD0-DA94-534D-B93A-BA224393ED83}" type="presOf" srcId="{68FCB079-BDDC-4CD4-827A-AEDB00EB4C37}" destId="{EE3FBAB5-711F-FC44-BD2B-917B7042D2A6}" srcOrd="0" destOrd="0" presId="urn:microsoft.com/office/officeart/2005/8/layout/list1"/>
    <dgm:cxn modelId="{9221E564-F1D0-464D-8EFB-8F1EFAB7B742}" srcId="{09456B61-7094-4410-A8E5-EF48568BFE31}" destId="{68FCB079-BDDC-4CD4-827A-AEDB00EB4C37}" srcOrd="0" destOrd="0" parTransId="{7F0D956B-2CAC-4C5C-8961-85B7081B4430}" sibTransId="{E3407186-EC4E-444A-9C6F-5C73E98A955B}"/>
    <dgm:cxn modelId="{5E0A07EC-6BA4-0647-A16E-6E422FA5270D}" type="presOf" srcId="{670A7FC9-6A24-46F8-8749-BD404FFE85E2}" destId="{C431846C-5D92-1540-8C9D-8F726AB644D0}" srcOrd="1" destOrd="0" presId="urn:microsoft.com/office/officeart/2005/8/layout/list1"/>
    <dgm:cxn modelId="{05CE46F7-60F2-49AD-8945-D81A6BF0B108}" srcId="{670A7FC9-6A24-46F8-8749-BD404FFE85E2}" destId="{A5D0FA00-E965-4EA9-9897-C993CB546879}" srcOrd="1" destOrd="0" parTransId="{9B73F8CB-BBE3-45C0-B1BC-0BDB83057339}" sibTransId="{F7908384-5602-4BC6-A72C-3626DD07AEB0}"/>
    <dgm:cxn modelId="{17B3D48D-5D6C-4468-AE55-63985BA46E36}" srcId="{09456B61-7094-4410-A8E5-EF48568BFE31}" destId="{74B1B36A-600B-4CFF-AFBD-65526B42C7C9}" srcOrd="3" destOrd="0" parTransId="{1D5CE861-7452-4B0B-97A3-A91BA90AED5B}" sibTransId="{74DCBC54-6AC8-41C3-B7E9-4CAB44AD24E1}"/>
    <dgm:cxn modelId="{875E2B5E-6ADC-E34E-AFDD-F49F0FAF5DDC}" type="presOf" srcId="{FF9AEC5B-DA28-4368-A864-A99319F8E133}" destId="{243658EC-3E23-FA4F-AC7F-1FCF51F23284}" srcOrd="0" destOrd="3" presId="urn:microsoft.com/office/officeart/2005/8/layout/list1"/>
    <dgm:cxn modelId="{345CAB7C-6E21-4B0B-ABD5-ADF4579AB24F}" srcId="{09456B61-7094-4410-A8E5-EF48568BFE31}" destId="{1C0E2F26-15B2-41F7-A467-28AB496C6CC8}" srcOrd="2" destOrd="0" parTransId="{2C230196-4988-4E93-90B6-393E475BF3B8}" sibTransId="{99EEB558-2164-40D4-9563-E362A8B9475C}"/>
    <dgm:cxn modelId="{55AEB3FA-AA56-744E-9D27-75401C002C01}" type="presOf" srcId="{74B1B36A-600B-4CFF-AFBD-65526B42C7C9}" destId="{EE3FBAB5-711F-FC44-BD2B-917B7042D2A6}" srcOrd="0" destOrd="3" presId="urn:microsoft.com/office/officeart/2005/8/layout/list1"/>
    <dgm:cxn modelId="{6805EB1E-F18E-1744-AC41-F94F3AA13315}" type="presOf" srcId="{09456B61-7094-4410-A8E5-EF48568BFE31}" destId="{D1AC046A-AE11-C64B-A692-997BE129EA62}" srcOrd="1" destOrd="0" presId="urn:microsoft.com/office/officeart/2005/8/layout/list1"/>
    <dgm:cxn modelId="{F54FF7F2-A1EF-4D10-BFCC-F66463999FB7}" srcId="{A4876D3A-A2EB-4AA5-9FB4-8F08341280F3}" destId="{9387C8A9-A5A0-41B3-9004-4CC3B4A2406A}" srcOrd="0" destOrd="0" parTransId="{5EFF6677-ADA4-437C-B4DF-F7EABEBEE351}" sibTransId="{0A463734-6F9F-45EA-9EC3-06F65C7DD288}"/>
    <dgm:cxn modelId="{72A18464-CEB5-4BF7-B6F2-BCA67682CFF1}" srcId="{670A7FC9-6A24-46F8-8749-BD404FFE85E2}" destId="{4072EAD3-9369-44A0-B827-D5F0AE5BA006}" srcOrd="2" destOrd="0" parTransId="{C5AFE325-EAC8-44BD-91FD-EDF9B9C80A55}" sibTransId="{EF721166-CB31-40B3-97A5-10F8F7081855}"/>
    <dgm:cxn modelId="{1D76FD06-A2A6-1845-BBFE-1CC7490F9753}" type="presOf" srcId="{9387C8A9-A5A0-41B3-9004-4CC3B4A2406A}" destId="{1F810B91-CC1A-FC40-ADDF-EF98830040FB}" srcOrd="1" destOrd="0" presId="urn:microsoft.com/office/officeart/2005/8/layout/list1"/>
    <dgm:cxn modelId="{F15C1637-C971-814B-98B4-8EFEE15E2D68}" type="presOf" srcId="{9387C8A9-A5A0-41B3-9004-4CC3B4A2406A}" destId="{CF4C3536-2851-8D42-8AB0-5A2BC2D1F0C6}" srcOrd="0" destOrd="0" presId="urn:microsoft.com/office/officeart/2005/8/layout/list1"/>
    <dgm:cxn modelId="{3672EEE5-71D1-F841-97BC-DC3DBC178669}" type="presParOf" srcId="{44F9FA95-C595-8F44-AB1F-3B6E104CE5F4}" destId="{E3DA7C58-2F72-B848-B0AA-97518676B377}" srcOrd="0" destOrd="0" presId="urn:microsoft.com/office/officeart/2005/8/layout/list1"/>
    <dgm:cxn modelId="{E4489B85-BEAD-774E-8547-B1004925FF03}" type="presParOf" srcId="{E3DA7C58-2F72-B848-B0AA-97518676B377}" destId="{CF4C3536-2851-8D42-8AB0-5A2BC2D1F0C6}" srcOrd="0" destOrd="0" presId="urn:microsoft.com/office/officeart/2005/8/layout/list1"/>
    <dgm:cxn modelId="{A40EC619-3FD5-A042-89A2-68E612E8CABA}" type="presParOf" srcId="{E3DA7C58-2F72-B848-B0AA-97518676B377}" destId="{1F810B91-CC1A-FC40-ADDF-EF98830040FB}" srcOrd="1" destOrd="0" presId="urn:microsoft.com/office/officeart/2005/8/layout/list1"/>
    <dgm:cxn modelId="{CDA5AED8-E768-2E48-B82A-C1343E34FD48}" type="presParOf" srcId="{44F9FA95-C595-8F44-AB1F-3B6E104CE5F4}" destId="{7992CC81-5242-6A46-AD6A-04B259890324}" srcOrd="1" destOrd="0" presId="urn:microsoft.com/office/officeart/2005/8/layout/list1"/>
    <dgm:cxn modelId="{3252F50C-2EEB-6246-971D-D63A7E5CFA03}" type="presParOf" srcId="{44F9FA95-C595-8F44-AB1F-3B6E104CE5F4}" destId="{371C0D98-1492-6642-AE39-AF2238538FC5}" srcOrd="2" destOrd="0" presId="urn:microsoft.com/office/officeart/2005/8/layout/list1"/>
    <dgm:cxn modelId="{6053747C-2E8D-F944-AD5F-A678B0108B0D}" type="presParOf" srcId="{44F9FA95-C595-8F44-AB1F-3B6E104CE5F4}" destId="{9CA8991A-9920-204F-A754-1659A834E56F}" srcOrd="3" destOrd="0" presId="urn:microsoft.com/office/officeart/2005/8/layout/list1"/>
    <dgm:cxn modelId="{119A78BE-AF07-ED47-9914-D5D2F8320828}" type="presParOf" srcId="{44F9FA95-C595-8F44-AB1F-3B6E104CE5F4}" destId="{E497D724-A3BE-B845-B17E-46F70CF00CB6}" srcOrd="4" destOrd="0" presId="urn:microsoft.com/office/officeart/2005/8/layout/list1"/>
    <dgm:cxn modelId="{67F54841-FFBD-CB47-8108-2A98580282CD}" type="presParOf" srcId="{E497D724-A3BE-B845-B17E-46F70CF00CB6}" destId="{FC5277DC-703A-A647-B965-E549354F2F7F}" srcOrd="0" destOrd="0" presId="urn:microsoft.com/office/officeart/2005/8/layout/list1"/>
    <dgm:cxn modelId="{6FC6A251-2B32-1C41-B8D0-3193F9EF7E29}" type="presParOf" srcId="{E497D724-A3BE-B845-B17E-46F70CF00CB6}" destId="{D1AC046A-AE11-C64B-A692-997BE129EA62}" srcOrd="1" destOrd="0" presId="urn:microsoft.com/office/officeart/2005/8/layout/list1"/>
    <dgm:cxn modelId="{2B61C54B-D4B4-A344-8CB1-BE2082BD39E4}" type="presParOf" srcId="{44F9FA95-C595-8F44-AB1F-3B6E104CE5F4}" destId="{23E7DC6A-C7F0-3548-A8B4-A4C5EBD65F57}" srcOrd="5" destOrd="0" presId="urn:microsoft.com/office/officeart/2005/8/layout/list1"/>
    <dgm:cxn modelId="{4A6D5FF6-059D-664C-94DB-FD63CD900548}" type="presParOf" srcId="{44F9FA95-C595-8F44-AB1F-3B6E104CE5F4}" destId="{EE3FBAB5-711F-FC44-BD2B-917B7042D2A6}" srcOrd="6" destOrd="0" presId="urn:microsoft.com/office/officeart/2005/8/layout/list1"/>
    <dgm:cxn modelId="{35CE2F08-CF34-2B46-9913-16D446D6EFD4}" type="presParOf" srcId="{44F9FA95-C595-8F44-AB1F-3B6E104CE5F4}" destId="{B74FEE4F-889C-0741-9DDD-7B0A1ACC4D8D}" srcOrd="7" destOrd="0" presId="urn:microsoft.com/office/officeart/2005/8/layout/list1"/>
    <dgm:cxn modelId="{ADD40E17-3BD9-0746-9024-D171F33DD6C9}" type="presParOf" srcId="{44F9FA95-C595-8F44-AB1F-3B6E104CE5F4}" destId="{6C0509AA-5C85-8249-BD6F-48FEB3A028F4}" srcOrd="8" destOrd="0" presId="urn:microsoft.com/office/officeart/2005/8/layout/list1"/>
    <dgm:cxn modelId="{7F75CBCF-C8B1-684C-A959-E584A168842A}" type="presParOf" srcId="{6C0509AA-5C85-8249-BD6F-48FEB3A028F4}" destId="{360E6B19-258E-1649-8691-21589B4FFC75}" srcOrd="0" destOrd="0" presId="urn:microsoft.com/office/officeart/2005/8/layout/list1"/>
    <dgm:cxn modelId="{382FF6E2-3251-9945-90AE-1BEA8FFE5609}" type="presParOf" srcId="{6C0509AA-5C85-8249-BD6F-48FEB3A028F4}" destId="{C431846C-5D92-1540-8C9D-8F726AB644D0}" srcOrd="1" destOrd="0" presId="urn:microsoft.com/office/officeart/2005/8/layout/list1"/>
    <dgm:cxn modelId="{D5BFF988-7CEB-914D-8405-8BC3ACCDA63E}" type="presParOf" srcId="{44F9FA95-C595-8F44-AB1F-3B6E104CE5F4}" destId="{A0F7AAE3-60B3-4E48-82DD-D74429EAE336}" srcOrd="9" destOrd="0" presId="urn:microsoft.com/office/officeart/2005/8/layout/list1"/>
    <dgm:cxn modelId="{4E38FBCF-EAD7-C84D-9DEB-5E12C94E5882}" type="presParOf" srcId="{44F9FA95-C595-8F44-AB1F-3B6E104CE5F4}" destId="{243658EC-3E23-FA4F-AC7F-1FCF51F2328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16985-6428-F642-9DEA-2852CC4E55D4}">
      <dsp:nvSpPr>
        <dsp:cNvPr id="0" name=""/>
        <dsp:cNvSpPr/>
      </dsp:nvSpPr>
      <dsp:spPr>
        <a:xfrm>
          <a:off x="0" y="621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F881A4-B947-5942-BE3D-A9C9FF3C7673}">
      <dsp:nvSpPr>
        <dsp:cNvPr id="0" name=""/>
        <dsp:cNvSpPr/>
      </dsp:nvSpPr>
      <dsp:spPr>
        <a:xfrm>
          <a:off x="0" y="6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Higher Demand than </a:t>
          </a:r>
          <a:r>
            <a:rPr lang="en-US" sz="2800" kern="1200" dirty="0" smtClean="0"/>
            <a:t>Supply </a:t>
          </a:r>
          <a:r>
            <a:rPr lang="en-US" sz="2800" kern="1200" dirty="0"/>
            <a:t>of Data Scientists</a:t>
          </a:r>
        </a:p>
      </dsp:txBody>
      <dsp:txXfrm>
        <a:off x="0" y="621"/>
        <a:ext cx="6403994" cy="1017233"/>
      </dsp:txXfrm>
    </dsp:sp>
    <dsp:sp modelId="{0FEF9AED-F17C-FC46-9E55-BB191B2B60F4}">
      <dsp:nvSpPr>
        <dsp:cNvPr id="0" name=""/>
        <dsp:cNvSpPr/>
      </dsp:nvSpPr>
      <dsp:spPr>
        <a:xfrm>
          <a:off x="0" y="1017854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924C1D-5B5A-D34B-99F2-9CE51D295491}">
      <dsp:nvSpPr>
        <dsp:cNvPr id="0" name=""/>
        <dsp:cNvSpPr/>
      </dsp:nvSpPr>
      <dsp:spPr>
        <a:xfrm>
          <a:off x="0" y="10178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High barrier to Entry </a:t>
          </a:r>
        </a:p>
      </dsp:txBody>
      <dsp:txXfrm>
        <a:off x="0" y="1017854"/>
        <a:ext cx="6403994" cy="1017233"/>
      </dsp:txXfrm>
    </dsp:sp>
    <dsp:sp modelId="{8B2510E1-A427-9B4B-936C-19833A50F68C}">
      <dsp:nvSpPr>
        <dsp:cNvPr id="0" name=""/>
        <dsp:cNvSpPr/>
      </dsp:nvSpPr>
      <dsp:spPr>
        <a:xfrm>
          <a:off x="0" y="2035087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089F7-81ED-4240-A2B4-18ABBC7BFB85}">
      <dsp:nvSpPr>
        <dsp:cNvPr id="0" name=""/>
        <dsp:cNvSpPr/>
      </dsp:nvSpPr>
      <dsp:spPr>
        <a:xfrm>
          <a:off x="0" y="2035087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</a:t>
          </a:r>
          <a:r>
            <a:rPr lang="en-US" sz="2800" kern="1200" baseline="0" dirty="0" smtClean="0"/>
            <a:t> lot of the work is repetitive and time consuming</a:t>
          </a:r>
          <a:endParaRPr lang="en-US" sz="2800" kern="1200" dirty="0"/>
        </a:p>
      </dsp:txBody>
      <dsp:txXfrm>
        <a:off x="0" y="2035087"/>
        <a:ext cx="6403994" cy="1017233"/>
      </dsp:txXfrm>
    </dsp:sp>
    <dsp:sp modelId="{322CE3E8-4E84-E148-B593-438118F3249C}">
      <dsp:nvSpPr>
        <dsp:cNvPr id="0" name=""/>
        <dsp:cNvSpPr/>
      </dsp:nvSpPr>
      <dsp:spPr>
        <a:xfrm>
          <a:off x="0" y="3052321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538A67-BA6D-8147-9F39-8C0F1A33D889}">
      <dsp:nvSpPr>
        <dsp:cNvPr id="0" name=""/>
        <dsp:cNvSpPr/>
      </dsp:nvSpPr>
      <dsp:spPr>
        <a:xfrm>
          <a:off x="0" y="30523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Difficult to keep up with fast paced developments.</a:t>
          </a:r>
        </a:p>
      </dsp:txBody>
      <dsp:txXfrm>
        <a:off x="0" y="3052321"/>
        <a:ext cx="6403994" cy="1017233"/>
      </dsp:txXfrm>
    </dsp:sp>
    <dsp:sp modelId="{D7289BD0-A51F-9A46-A427-612873713C4B}">
      <dsp:nvSpPr>
        <dsp:cNvPr id="0" name=""/>
        <dsp:cNvSpPr/>
      </dsp:nvSpPr>
      <dsp:spPr>
        <a:xfrm>
          <a:off x="0" y="4069554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5E6E70-F70E-3945-9A16-DE080CF2E72F}">
      <dsp:nvSpPr>
        <dsp:cNvPr id="0" name=""/>
        <dsp:cNvSpPr/>
      </dsp:nvSpPr>
      <dsp:spPr>
        <a:xfrm>
          <a:off x="0" y="40695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Automatic Machine Learning helps both novices and experienced Data Scientists</a:t>
          </a:r>
        </a:p>
      </dsp:txBody>
      <dsp:txXfrm>
        <a:off x="0" y="4069554"/>
        <a:ext cx="6403994" cy="10172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C0D98-1492-6642-AE39-AF2238538FC5}">
      <dsp:nvSpPr>
        <dsp:cNvPr id="0" name=""/>
        <dsp:cNvSpPr/>
      </dsp:nvSpPr>
      <dsp:spPr>
        <a:xfrm>
          <a:off x="0" y="247541"/>
          <a:ext cx="108204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10B91-CC1A-FC40-ADDF-EF98830040FB}">
      <dsp:nvSpPr>
        <dsp:cNvPr id="0" name=""/>
        <dsp:cNvSpPr/>
      </dsp:nvSpPr>
      <dsp:spPr>
        <a:xfrm>
          <a:off x="541020" y="55661"/>
          <a:ext cx="757428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The end goal is to automate the entire ML workflow</a:t>
          </a:r>
        </a:p>
      </dsp:txBody>
      <dsp:txXfrm>
        <a:off x="559754" y="74395"/>
        <a:ext cx="7536812" cy="346292"/>
      </dsp:txXfrm>
    </dsp:sp>
    <dsp:sp modelId="{EE3FBAB5-711F-FC44-BD2B-917B7042D2A6}">
      <dsp:nvSpPr>
        <dsp:cNvPr id="0" name=""/>
        <dsp:cNvSpPr/>
      </dsp:nvSpPr>
      <dsp:spPr>
        <a:xfrm>
          <a:off x="0" y="837221"/>
          <a:ext cx="10820400" cy="1187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270764" rIns="8397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handling of missing values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model/metric selection (non-dataset dependent)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hyperparameter tuning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Ensembling</a:t>
          </a:r>
        </a:p>
      </dsp:txBody>
      <dsp:txXfrm>
        <a:off x="0" y="837221"/>
        <a:ext cx="10820400" cy="1187550"/>
      </dsp:txXfrm>
    </dsp:sp>
    <dsp:sp modelId="{D1AC046A-AE11-C64B-A692-997BE129EA62}">
      <dsp:nvSpPr>
        <dsp:cNvPr id="0" name=""/>
        <dsp:cNvSpPr/>
      </dsp:nvSpPr>
      <dsp:spPr>
        <a:xfrm>
          <a:off x="541020" y="645341"/>
          <a:ext cx="757428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Less Advanced </a:t>
          </a:r>
          <a:r>
            <a:rPr lang="en-US" sz="1300" kern="1200" dirty="0"/>
            <a:t>implementations usually concentrate on-</a:t>
          </a:r>
        </a:p>
      </dsp:txBody>
      <dsp:txXfrm>
        <a:off x="559754" y="664075"/>
        <a:ext cx="7536812" cy="346292"/>
      </dsp:txXfrm>
    </dsp:sp>
    <dsp:sp modelId="{243658EC-3E23-FA4F-AC7F-1FCF51F23284}">
      <dsp:nvSpPr>
        <dsp:cNvPr id="0" name=""/>
        <dsp:cNvSpPr/>
      </dsp:nvSpPr>
      <dsp:spPr>
        <a:xfrm>
          <a:off x="0" y="2286851"/>
          <a:ext cx="10820400" cy="1187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270764" rIns="8397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Dataset dependent 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feature generation and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generation of reports / graphs based on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Putting Data Scientists out of business</a:t>
          </a:r>
        </a:p>
      </dsp:txBody>
      <dsp:txXfrm>
        <a:off x="0" y="2286851"/>
        <a:ext cx="10820400" cy="1187550"/>
      </dsp:txXfrm>
    </dsp:sp>
    <dsp:sp modelId="{C431846C-5D92-1540-8C9D-8F726AB644D0}">
      <dsp:nvSpPr>
        <dsp:cNvPr id="0" name=""/>
        <dsp:cNvSpPr/>
      </dsp:nvSpPr>
      <dsp:spPr>
        <a:xfrm>
          <a:off x="541020" y="2094971"/>
          <a:ext cx="757428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More advanced implementations working on-</a:t>
          </a:r>
        </a:p>
      </dsp:txBody>
      <dsp:txXfrm>
        <a:off x="559754" y="2113705"/>
        <a:ext cx="753681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C5755-159C-474B-8BB0-442D055BB3A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93B77-EB7C-7A4F-8A45-E2FB76596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3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93B77-EB7C-7A4F-8A45-E2FB76596F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5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et.meetup.com/wf/click?upn=pEEcc35imY7Cq0tG1vyTt2fgXCAqzYycmp9CoQiUZqu6b6deo5wARBXOrLNe-2B6Nd7v-2Fh6FFjVXKKGm2fQGcDlMTX440Z5-2FakceoBe8OjW8kHgjLeilFnRsom2GrpHecy_9Q4Y-2FCucFbmAdQooEaIEJxk-2BuqsPddmHOQ5mYrDpFipzd8Ro9CvFvI8KpDpTmhycNWyZWh6jps1rWHfW1Qm-2BMITr12AQhto6IInb0FyzogMlC5irDyThZts5wXRrmRY3-2FktiCGALNtDshuLEAKsrlfYbwg2-2BTwj-2FmxrZJukFZ-2BqjC9X54fx8lOSnlWGgAAxlNshXhlxgacoEpw8HvbCGjw-3D-3D" TargetMode="External"/><Relationship Id="rId4" Type="http://schemas.openxmlformats.org/officeDocument/2006/relationships/hyperlink" Target="https://github.com/bismayan/meetup_auto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et.meetup.com/wf/click?upn=pEEcc35imY7Cq0tG1vyTt2pkVzTC4D4b15cF0wfKD86lX-2Bt7Xcy576wFrede4gOl74-2BgOw-2Bz3BtjboHWRXSuzU3AlQI6FjO9pFud0QFBG01pl2g1-2FnFEivm0SHY1qBYV_9Q4Y-2FCucFbmAdQooEaIEJxk-2BuqsPddmHOQ5mYrDpFipzd8Ro9CvFvI8KpDpTmhyckODAyO4GJeKtCgBgUcWPOpTtM52EbgpQQ5mk9-2F0zt1HlEHHzaokW4M3ht8NiqfwSNh0xF3DxoIdDpHEVY81TEuxEHMbV0BY1OMdroXIg8KUPEF0EQL4TRRSDgy-2BA40-2FXnfJ-2Bvlm8ud54KHOGhVO-2Fvw-3D-3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1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" y="2404534"/>
            <a:ext cx="9194800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Automatic Machine Learning with H2O AutoML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600" y="4254501"/>
            <a:ext cx="9448800" cy="6858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Bismayan Chakrabarti</a:t>
            </a:r>
          </a:p>
          <a:p>
            <a:pPr algn="ctr"/>
            <a:r>
              <a:rPr lang="en-US" dirty="0" smtClean="0"/>
              <a:t>Data Scientist- airisData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6" r="3" b="28144"/>
          <a:stretch/>
        </p:blipFill>
        <p:spPr>
          <a:xfrm>
            <a:off x="7183850" y="2057401"/>
            <a:ext cx="4085492" cy="192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1" r="3" b="3"/>
          <a:stretch/>
        </p:blipFill>
        <p:spPr>
          <a:xfrm>
            <a:off x="6277232" y="3977641"/>
            <a:ext cx="5100014" cy="244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Our Focus- H2O AutoML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6071461" cy="4024125"/>
          </a:xfrm>
        </p:spPr>
        <p:txBody>
          <a:bodyPr>
            <a:normAutofit/>
          </a:bodyPr>
          <a:lstStyle/>
          <a:p>
            <a:r>
              <a:rPr lang="en-US" sz="1400" dirty="0"/>
              <a:t>H2o- a mature machine learning platform</a:t>
            </a:r>
          </a:p>
          <a:p>
            <a:pPr lvl="1"/>
            <a:r>
              <a:rPr lang="en-US" sz="1400" dirty="0"/>
              <a:t>runs on JVM</a:t>
            </a:r>
          </a:p>
          <a:p>
            <a:pPr lvl="1"/>
            <a:r>
              <a:rPr lang="en-US" sz="1400" dirty="0"/>
              <a:t>Most of it is open source</a:t>
            </a:r>
          </a:p>
          <a:p>
            <a:pPr lvl="1"/>
            <a:r>
              <a:rPr lang="en-US" sz="1400" dirty="0"/>
              <a:t>Advanced integration with Spark/ Hadoop etc.</a:t>
            </a:r>
          </a:p>
          <a:p>
            <a:pPr lvl="1"/>
            <a:r>
              <a:rPr lang="en-US" sz="1400" dirty="0"/>
              <a:t>API in R/ Python/ Scala</a:t>
            </a:r>
          </a:p>
          <a:p>
            <a:pPr lvl="1"/>
            <a:r>
              <a:rPr lang="en-US" sz="1400" dirty="0"/>
              <a:t>Capable of exporting Models coded in other languages as Java classes</a:t>
            </a:r>
          </a:p>
          <a:p>
            <a:pPr lvl="1"/>
            <a:r>
              <a:rPr lang="en-US" sz="1400" dirty="0"/>
              <a:t>H2o Flow- GUI for Machine learning model building</a:t>
            </a:r>
          </a:p>
          <a:p>
            <a:r>
              <a:rPr lang="en-US" sz="1400" dirty="0"/>
              <a:t>H2o AutoML</a:t>
            </a:r>
          </a:p>
          <a:p>
            <a:pPr lvl="1"/>
            <a:r>
              <a:rPr lang="en-US" sz="1400" dirty="0"/>
              <a:t>Provides point and click automatic machine learning through Flow</a:t>
            </a:r>
          </a:p>
          <a:p>
            <a:pPr lvl="1"/>
            <a:r>
              <a:rPr lang="en-US" sz="1400" dirty="0"/>
              <a:t>Can handle both Regression and (Binary) Classification</a:t>
            </a:r>
          </a:p>
          <a:p>
            <a:pPr lvl="1"/>
            <a:r>
              <a:rPr lang="en-US" sz="1400" dirty="0"/>
              <a:t>Free and open source</a:t>
            </a:r>
          </a:p>
          <a:p>
            <a:pPr lvl="1"/>
            <a:r>
              <a:rPr lang="en-US" sz="1400" dirty="0"/>
              <a:t>Lesser Version of Driverless AI</a:t>
            </a:r>
          </a:p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50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Enough talk…now let’s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you will need-:</a:t>
            </a:r>
          </a:p>
          <a:p>
            <a:pPr lvl="1"/>
            <a:r>
              <a:rPr lang="en-US" dirty="0" smtClean="0"/>
              <a:t>Mandatory-:</a:t>
            </a:r>
          </a:p>
          <a:p>
            <a:pPr lvl="2"/>
            <a:r>
              <a:rPr lang="en-US" dirty="0" smtClean="0"/>
              <a:t>(Preferably) the latest version of H2O – 3.14.0.6</a:t>
            </a:r>
          </a:p>
          <a:p>
            <a:pPr lvl="2"/>
            <a:r>
              <a:rPr lang="en-US" dirty="0" smtClean="0"/>
              <a:t>Non-Ancient Internet Browser </a:t>
            </a:r>
          </a:p>
          <a:p>
            <a:pPr lvl="2"/>
            <a:r>
              <a:rPr lang="en-US" dirty="0" smtClean="0"/>
              <a:t>A working Java Implementation</a:t>
            </a:r>
          </a:p>
          <a:p>
            <a:pPr lvl="1"/>
            <a:r>
              <a:rPr lang="en-US" dirty="0" smtClean="0"/>
              <a:t>Optional-</a:t>
            </a:r>
          </a:p>
          <a:p>
            <a:pPr lvl="2"/>
            <a:r>
              <a:rPr lang="en-US" dirty="0" smtClean="0"/>
              <a:t>For python integration install h2o python bindings (instructions on webpage)</a:t>
            </a:r>
          </a:p>
          <a:p>
            <a:pPr lvl="2"/>
            <a:r>
              <a:rPr lang="en-US" dirty="0" smtClean="0"/>
              <a:t>Pandas</a:t>
            </a:r>
          </a:p>
          <a:p>
            <a:pPr lvl="2"/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  <a:p>
            <a:r>
              <a:rPr lang="en-US" dirty="0" smtClean="0"/>
              <a:t> Download Datasets </a:t>
            </a:r>
            <a:r>
              <a:rPr lang="en-US" dirty="0" smtClean="0"/>
              <a:t>from:</a:t>
            </a:r>
          </a:p>
          <a:p>
            <a:pPr lvl="1"/>
            <a:r>
              <a:rPr lang="en-US" dirty="0"/>
              <a:t>Bad Loans </a:t>
            </a:r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https://raw.githubusercontent.com/h2oai/app-consumer-loan/master/data/loan.csv</a:t>
            </a:r>
            <a:endParaRPr lang="en-US" dirty="0"/>
          </a:p>
          <a:p>
            <a:pPr lvl="1"/>
            <a:r>
              <a:rPr lang="en-US" dirty="0"/>
              <a:t>House Price Dataset: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www.kaggle.com/c/house-prices-advanced-regression-techniques/data</a:t>
            </a:r>
            <a:r>
              <a:rPr lang="en-US" dirty="0"/>
              <a:t> </a:t>
            </a:r>
            <a:endParaRPr lang="en-US" dirty="0"/>
          </a:p>
          <a:p>
            <a:r>
              <a:rPr lang="en-US" dirty="0" smtClean="0"/>
              <a:t>Or you could download H2O and the datasets from-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github.com/bismayan/meetup_autoML</a:t>
            </a:r>
            <a:endParaRPr lang="en-US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0" y="2074311"/>
            <a:ext cx="25400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1354" y="2370925"/>
            <a:ext cx="55890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We are Hiring!!</a:t>
            </a:r>
          </a:p>
          <a:p>
            <a:r>
              <a:rPr lang="en-US" sz="2400" dirty="0" smtClean="0"/>
              <a:t>Come talk to us if you are a data scientist/data engineer and want to do some exciting work!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3" b="-2"/>
          <a:stretch/>
        </p:blipFill>
        <p:spPr>
          <a:xfrm>
            <a:off x="630705" y="1845733"/>
            <a:ext cx="2912575" cy="437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Data Scientist at airis.Data</a:t>
            </a:r>
          </a:p>
          <a:p>
            <a:pPr>
              <a:buFont typeface="Arial" charset="0"/>
              <a:buChar char="•"/>
            </a:pPr>
            <a:r>
              <a:rPr lang="en-US" dirty="0"/>
              <a:t>Basic academic background – Computational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Picked up almost all of my data science machine learning knowledge from the web tutorials/ online courses.</a:t>
            </a:r>
          </a:p>
          <a:p>
            <a:pPr>
              <a:buFont typeface="Arial" charset="0"/>
              <a:buChar char="•"/>
            </a:pPr>
            <a:r>
              <a:rPr lang="en-US" dirty="0"/>
              <a:t>Moral of the Story- The internet is an awesome tool!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learning-Why the hype?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45" y="1906723"/>
            <a:ext cx="10820400" cy="4024125"/>
          </a:xfrm>
        </p:spPr>
        <p:txBody>
          <a:bodyPr/>
          <a:lstStyle/>
          <a:p>
            <a:r>
              <a:rPr lang="en-US" dirty="0" smtClean="0"/>
              <a:t>Data Science / Machine Learning – one of the most fashionable jobs right now</a:t>
            </a:r>
          </a:p>
          <a:p>
            <a:r>
              <a:rPr lang="en-US" dirty="0" smtClean="0"/>
              <a:t>Companies are sitting on tons of data and want to put it to good use</a:t>
            </a:r>
          </a:p>
          <a:p>
            <a:r>
              <a:rPr lang="en-US" dirty="0" smtClean="0"/>
              <a:t>Most companies are expanding their data infrastructure</a:t>
            </a:r>
          </a:p>
          <a:p>
            <a:r>
              <a:rPr lang="en-US" dirty="0" smtClean="0"/>
              <a:t>Machine Learning/ Deep learning already part of our lives.</a:t>
            </a:r>
          </a:p>
          <a:p>
            <a:r>
              <a:rPr lang="en-US" dirty="0" smtClean="0"/>
              <a:t>Word of Warning- Probably peak of ML hype cycle.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22" y="3199751"/>
            <a:ext cx="4405653" cy="3018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295" y="3496542"/>
            <a:ext cx="3049927" cy="33169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04" y="4392127"/>
            <a:ext cx="3922614" cy="2205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19" y="4351392"/>
            <a:ext cx="3363385" cy="2246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77" y="4176348"/>
            <a:ext cx="2555511" cy="25555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94" y="2463942"/>
            <a:ext cx="3050076" cy="1715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32" y="3058850"/>
            <a:ext cx="4413753" cy="3734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72" y="3918785"/>
            <a:ext cx="4298413" cy="286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4" y="3557962"/>
            <a:ext cx="4329628" cy="29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6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Main Stages </a:t>
            </a:r>
            <a:r>
              <a:rPr lang="en-US" smtClean="0"/>
              <a:t>of Solving a Machine Learning Problem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a data scientist!</a:t>
            </a:r>
          </a:p>
          <a:p>
            <a:r>
              <a:rPr lang="en-US" dirty="0" smtClean="0"/>
              <a:t>Give him/ her your data and pose a well thought-out question</a:t>
            </a:r>
          </a:p>
          <a:p>
            <a:r>
              <a:rPr lang="en-US" dirty="0" smtClean="0"/>
              <a:t>The Data Scientist then (usually) -</a:t>
            </a:r>
          </a:p>
          <a:p>
            <a:pPr lvl="1"/>
            <a:r>
              <a:rPr lang="en-US" dirty="0" smtClean="0"/>
              <a:t>Maps the question to an ML problem</a:t>
            </a:r>
          </a:p>
          <a:p>
            <a:pPr lvl="1"/>
            <a:r>
              <a:rPr lang="en-US" dirty="0" smtClean="0"/>
              <a:t>Gathers the data</a:t>
            </a:r>
          </a:p>
          <a:p>
            <a:pPr lvl="1"/>
            <a:r>
              <a:rPr lang="en-US" dirty="0" smtClean="0"/>
              <a:t>Cleans the Data to obtain basic features</a:t>
            </a:r>
          </a:p>
          <a:p>
            <a:pPr lvl="1"/>
            <a:r>
              <a:rPr lang="en-US" dirty="0" smtClean="0"/>
              <a:t>Performs feature engineering</a:t>
            </a:r>
          </a:p>
          <a:p>
            <a:pPr lvl="1"/>
            <a:r>
              <a:rPr lang="en-US" dirty="0" smtClean="0"/>
              <a:t>Picks and tunes a Machine Learning model/ models</a:t>
            </a:r>
          </a:p>
          <a:p>
            <a:pPr lvl="1"/>
            <a:r>
              <a:rPr lang="en-US" dirty="0" smtClean="0"/>
              <a:t>Improves accuracy by repeating above steps</a:t>
            </a:r>
          </a:p>
          <a:p>
            <a:pPr lvl="1"/>
            <a:r>
              <a:rPr lang="en-US" dirty="0" smtClean="0"/>
              <a:t>Makes sense of the results</a:t>
            </a:r>
          </a:p>
          <a:p>
            <a:pPr lvl="1"/>
            <a:r>
              <a:rPr lang="en-US" dirty="0" smtClean="0"/>
              <a:t>Translates results to business-speak</a:t>
            </a:r>
          </a:p>
          <a:p>
            <a:pPr lvl="1"/>
            <a:r>
              <a:rPr lang="en-US" dirty="0" smtClean="0"/>
              <a:t>Deploys Model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12" y="3083859"/>
            <a:ext cx="5032188" cy="37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8F6538AB-4B84-4D7A-BE7C-273BC7B5F9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1E03986-69AA-486A-86D9-6B02E48BAF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Why do we need Automatic machine learning?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632053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93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306" y="2895600"/>
            <a:ext cx="2102928" cy="2034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Automatic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Novices-</a:t>
            </a:r>
          </a:p>
          <a:p>
            <a:pPr lvl="1"/>
            <a:r>
              <a:rPr lang="en-US" dirty="0"/>
              <a:t>Helps them do useful work without spending months learning all the algorithms</a:t>
            </a:r>
          </a:p>
          <a:p>
            <a:pPr lvl="1"/>
            <a:r>
              <a:rPr lang="en-US" dirty="0"/>
              <a:t>No need to learn all the Math behind the algorithms</a:t>
            </a:r>
          </a:p>
          <a:p>
            <a:pPr lvl="1"/>
            <a:r>
              <a:rPr lang="en-US" dirty="0"/>
              <a:t>“Big Green Button” approach to ML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experienced Data Scientists-</a:t>
            </a:r>
          </a:p>
          <a:p>
            <a:pPr lvl="1"/>
            <a:r>
              <a:rPr lang="en-US" dirty="0"/>
              <a:t>Most of the tasks involved are repetitive and could be automated</a:t>
            </a:r>
          </a:p>
          <a:p>
            <a:pPr lvl="1"/>
            <a:r>
              <a:rPr lang="en-US" dirty="0"/>
              <a:t>No Need to remember the abundance of hyperparameters that go into every model</a:t>
            </a:r>
          </a:p>
          <a:p>
            <a:pPr lvl="1"/>
            <a:r>
              <a:rPr lang="en-US" dirty="0"/>
              <a:t>Provides benchmarks for their own more complicated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So what is Automatic Machine Learning??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725272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77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incomplete list of automatic ML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Auto-sklearn (extension to sklearn , open source)</a:t>
            </a:r>
          </a:p>
          <a:p>
            <a:r>
              <a:rPr lang="en-US" dirty="0" smtClean="0"/>
              <a:t>H2o- AutoML  (our weapon of choice for today)</a:t>
            </a:r>
          </a:p>
          <a:p>
            <a:r>
              <a:rPr lang="en-US" dirty="0" smtClean="0"/>
              <a:t>H2o- Driverless AI (much more fancy, not open source)</a:t>
            </a:r>
          </a:p>
          <a:p>
            <a:r>
              <a:rPr lang="en-US" dirty="0" smtClean="0"/>
              <a:t>DataRobot (highly advanced, not free)</a:t>
            </a:r>
          </a:p>
          <a:p>
            <a:r>
              <a:rPr lang="en-US" dirty="0" smtClean="0"/>
              <a:t>Auto-WEKA</a:t>
            </a:r>
          </a:p>
          <a:p>
            <a:r>
              <a:rPr lang="en-US" dirty="0" smtClean="0"/>
              <a:t>TPOT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5" y="5133049"/>
            <a:ext cx="2401346" cy="1398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48" y="4546504"/>
            <a:ext cx="2737547" cy="1985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41" y="4574617"/>
            <a:ext cx="3462443" cy="2076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86" y="2019540"/>
            <a:ext cx="4018289" cy="2177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29" y="4633142"/>
            <a:ext cx="2165973" cy="18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555</TotalTime>
  <Words>611</Words>
  <Application>Microsoft Macintosh PowerPoint</Application>
  <PresentationFormat>Widescreen</PresentationFormat>
  <Paragraphs>97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Candara</vt:lpstr>
      <vt:lpstr>Arial</vt:lpstr>
      <vt:lpstr>Vapor Trail</vt:lpstr>
      <vt:lpstr>Automatic Machine Learning with H2O AutoML</vt:lpstr>
      <vt:lpstr>PowerPoint Presentation</vt:lpstr>
      <vt:lpstr>Who am I?</vt:lpstr>
      <vt:lpstr>Machine learning-Why the hype?</vt:lpstr>
      <vt:lpstr>The Main Stages of Solving a Machine Learning Problem</vt:lpstr>
      <vt:lpstr>Why do we need Automatic machine learning?</vt:lpstr>
      <vt:lpstr>Why do we need Automatic machine learning?</vt:lpstr>
      <vt:lpstr>So what is Automatic Machine Learning??</vt:lpstr>
      <vt:lpstr>An incomplete list of automatic ML packages</vt:lpstr>
      <vt:lpstr>Our Focus- H2O AutoML</vt:lpstr>
      <vt:lpstr>Enough talk…now let’s get started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Machine Learning with H2O AutoML</dc:title>
  <dc:creator>Bismayan Chakrabarti</dc:creator>
  <cp:lastModifiedBy>Bismayan Chakrabarti</cp:lastModifiedBy>
  <cp:revision>26</cp:revision>
  <dcterms:created xsi:type="dcterms:W3CDTF">2017-10-16T00:43:51Z</dcterms:created>
  <dcterms:modified xsi:type="dcterms:W3CDTF">2017-10-17T20:10:28Z</dcterms:modified>
</cp:coreProperties>
</file>